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handoutMasterIdLst>
    <p:handoutMasterId r:id="rId5"/>
  </p:handoutMasterIdLst>
  <p:sldIdLst>
    <p:sldId id="265" r:id="rId2"/>
    <p:sldId id="266" r:id="rId3"/>
    <p:sldId id="264" r:id="rId4"/>
  </p:sldIdLst>
  <p:sldSz cx="30275213" cy="42803763"/>
  <p:notesSz cx="6858000" cy="9144000"/>
  <p:defaultTextStyle>
    <a:defPPr>
      <a:defRPr lang="nl-BE"/>
    </a:defPPr>
    <a:lvl1pPr algn="l" defTabSz="8607962" rtl="0" fontAlgn="base">
      <a:spcBef>
        <a:spcPct val="0"/>
      </a:spcBef>
      <a:spcAft>
        <a:spcPct val="0"/>
      </a:spcAft>
      <a:defRPr sz="16919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303981" indent="-3360642" algn="l" defTabSz="8607962" rtl="0" fontAlgn="base">
      <a:spcBef>
        <a:spcPct val="0"/>
      </a:spcBef>
      <a:spcAft>
        <a:spcPct val="0"/>
      </a:spcAft>
      <a:defRPr sz="16919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8607962" indent="-6721286" algn="l" defTabSz="8607962" rtl="0" fontAlgn="base">
      <a:spcBef>
        <a:spcPct val="0"/>
      </a:spcBef>
      <a:spcAft>
        <a:spcPct val="0"/>
      </a:spcAft>
      <a:defRPr sz="16919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2911943" indent="-10081928" algn="l" defTabSz="8607962" rtl="0" fontAlgn="base">
      <a:spcBef>
        <a:spcPct val="0"/>
      </a:spcBef>
      <a:spcAft>
        <a:spcPct val="0"/>
      </a:spcAft>
      <a:defRPr sz="16919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7215924" indent="-13442571" algn="l" defTabSz="8607962" rtl="0" fontAlgn="base">
      <a:spcBef>
        <a:spcPct val="0"/>
      </a:spcBef>
      <a:spcAft>
        <a:spcPct val="0"/>
      </a:spcAft>
      <a:defRPr sz="16919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4716692" algn="l" defTabSz="1886677" rtl="0" eaLnBrk="1" latinLnBrk="0" hangingPunct="1">
      <a:defRPr sz="16919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5660030" algn="l" defTabSz="1886677" rtl="0" eaLnBrk="1" latinLnBrk="0" hangingPunct="1">
      <a:defRPr sz="16919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6603368" algn="l" defTabSz="1886677" rtl="0" eaLnBrk="1" latinLnBrk="0" hangingPunct="1">
      <a:defRPr sz="16919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7546706" algn="l" defTabSz="1886677" rtl="0" eaLnBrk="1" latinLnBrk="0" hangingPunct="1">
      <a:defRPr sz="16919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487" userDrawn="1">
          <p15:clr>
            <a:srgbClr val="A4A3A4"/>
          </p15:clr>
        </p15:guide>
        <p15:guide id="2" pos="953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D3CD"/>
    <a:srgbClr val="F6F3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71" autoAdjust="0"/>
    <p:restoredTop sz="93669" autoAdjust="0"/>
  </p:normalViewPr>
  <p:slideViewPr>
    <p:cSldViewPr>
      <p:cViewPr varScale="1">
        <p:scale>
          <a:sx n="16" d="100"/>
          <a:sy n="16" d="100"/>
        </p:scale>
        <p:origin x="2248" y="104"/>
      </p:cViewPr>
      <p:guideLst>
        <p:guide orient="horz" pos="13487"/>
        <p:guide pos="953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-326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6EA3A0FD-2883-41AE-ABD7-7BD1E8C784A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4172316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6681833F-AC94-4138-B42F-7EA011708CF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4172316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D38D0E8-042F-4CB7-9544-2A485A8A8222}" type="datetimeFigureOut">
              <a:rPr lang="nl-BE"/>
              <a:pPr>
                <a:defRPr/>
              </a:pPr>
              <a:t>9/07/2026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8F48E5E-1116-4BC7-92D0-7B36160F4DF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4172316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9A1B9AF-B57C-4D5D-9979-76D9359911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1F562B0-3A1C-4E87-849B-FAD0E11AF0CA}" type="slidenum">
              <a:rPr lang="nl-BE" altLang="nl-BE"/>
              <a:pPr/>
              <a:t>‹#›</a:t>
            </a:fld>
            <a:endParaRPr lang="nl-BE" alt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itel 1">
            <a:extLst>
              <a:ext uri="{FF2B5EF4-FFF2-40B4-BE49-F238E27FC236}">
                <a16:creationId xmlns:a16="http://schemas.microsoft.com/office/drawing/2014/main" id="{57BABA76-4875-4E1F-FEDA-E33EC59613A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259606" y="1383658"/>
            <a:ext cx="27756000" cy="3421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24000" tIns="144000" rIns="324000" bIns="144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 dirty="0"/>
              <a:t>Klik om de stijl te bewerken</a:t>
            </a:r>
            <a:endParaRPr lang="nl-BE" altLang="nl-BE" dirty="0"/>
          </a:p>
        </p:txBody>
      </p:sp>
    </p:spTree>
    <p:extLst>
      <p:ext uri="{BB962C8B-B14F-4D97-AF65-F5344CB8AC3E}">
        <p14:creationId xmlns:p14="http://schemas.microsoft.com/office/powerpoint/2010/main" val="2923688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>
            <a:extLst>
              <a:ext uri="{FF2B5EF4-FFF2-40B4-BE49-F238E27FC236}">
                <a16:creationId xmlns:a16="http://schemas.microsoft.com/office/drawing/2014/main" id="{C9E5881D-77CA-41B1-ABCE-5C079653EAC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259606" y="1383658"/>
            <a:ext cx="27756000" cy="3421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24000" tIns="144000" rIns="324000" bIns="144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 dirty="0"/>
              <a:t>Klik om de stijl te bewerken</a:t>
            </a:r>
            <a:endParaRPr lang="nl-BE" altLang="nl-B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26E62D-963C-7DC5-ED44-FBA6CF71727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1918" y="40284000"/>
            <a:ext cx="5251376" cy="1800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l" rtl="0" fontAlgn="base">
        <a:spcBef>
          <a:spcPct val="0"/>
        </a:spcBef>
        <a:spcAft>
          <a:spcPct val="0"/>
        </a:spcAft>
        <a:defRPr sz="8000" b="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889" b="1">
          <a:solidFill>
            <a:schemeClr val="tx2"/>
          </a:solidFill>
          <a:latin typeface="Calibri" panose="020F050202020403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889" b="1">
          <a:solidFill>
            <a:schemeClr val="tx2"/>
          </a:solidFill>
          <a:latin typeface="Calibri" panose="020F050202020403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889" b="1">
          <a:solidFill>
            <a:schemeClr val="tx2"/>
          </a:solidFill>
          <a:latin typeface="Calibri" panose="020F050202020403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889" b="1">
          <a:solidFill>
            <a:schemeClr val="tx2"/>
          </a:solidFill>
          <a:latin typeface="Calibri" panose="020F0502020204030204" pitchFamily="34" charset="0"/>
        </a:defRPr>
      </a:lvl5pPr>
      <a:lvl6pPr marL="46177" algn="l" rtl="0" fontAlgn="base">
        <a:spcBef>
          <a:spcPct val="0"/>
        </a:spcBef>
        <a:spcAft>
          <a:spcPct val="0"/>
        </a:spcAft>
        <a:defRPr sz="889" b="1">
          <a:solidFill>
            <a:schemeClr val="tx2"/>
          </a:solidFill>
          <a:latin typeface="Calibri" panose="020F0502020204030204" pitchFamily="34" charset="0"/>
        </a:defRPr>
      </a:lvl6pPr>
      <a:lvl7pPr marL="92354" algn="l" rtl="0" fontAlgn="base">
        <a:spcBef>
          <a:spcPct val="0"/>
        </a:spcBef>
        <a:spcAft>
          <a:spcPct val="0"/>
        </a:spcAft>
        <a:defRPr sz="889" b="1">
          <a:solidFill>
            <a:schemeClr val="tx2"/>
          </a:solidFill>
          <a:latin typeface="Calibri" panose="020F0502020204030204" pitchFamily="34" charset="0"/>
        </a:defRPr>
      </a:lvl7pPr>
      <a:lvl8pPr marL="138532" algn="l" rtl="0" fontAlgn="base">
        <a:spcBef>
          <a:spcPct val="0"/>
        </a:spcBef>
        <a:spcAft>
          <a:spcPct val="0"/>
        </a:spcAft>
        <a:defRPr sz="889" b="1">
          <a:solidFill>
            <a:schemeClr val="tx2"/>
          </a:solidFill>
          <a:latin typeface="Calibri" panose="020F0502020204030204" pitchFamily="34" charset="0"/>
        </a:defRPr>
      </a:lvl8pPr>
      <a:lvl9pPr marL="184709" algn="l" rtl="0" fontAlgn="base">
        <a:spcBef>
          <a:spcPct val="0"/>
        </a:spcBef>
        <a:spcAft>
          <a:spcPct val="0"/>
        </a:spcAft>
        <a:defRPr sz="889" b="1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71831" indent="-71831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¤"/>
        <a:defRPr sz="485" kern="1200">
          <a:solidFill>
            <a:schemeClr val="tx1"/>
          </a:solidFill>
          <a:latin typeface="+mn-lt"/>
          <a:ea typeface="+mn-ea"/>
          <a:cs typeface="+mn-cs"/>
        </a:defRPr>
      </a:lvl1pPr>
      <a:lvl2pPr marL="125705" indent="-53873" algn="l" rtl="0" fontAlgn="base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444" kern="1200">
          <a:solidFill>
            <a:schemeClr val="tx1"/>
          </a:solidFill>
          <a:latin typeface="+mn-lt"/>
          <a:ea typeface="+mn-ea"/>
          <a:cs typeface="+mn-cs"/>
        </a:defRPr>
      </a:lvl2pPr>
      <a:lvl3pPr marL="164186" indent="-38481" algn="l" rtl="0" fontAlgn="base">
        <a:spcBef>
          <a:spcPct val="20000"/>
        </a:spcBef>
        <a:spcAft>
          <a:spcPct val="0"/>
        </a:spcAft>
        <a:buSzPct val="80000"/>
        <a:buFont typeface="Arial" panose="020B0604020202020204" pitchFamily="34" charset="0"/>
        <a:buChar char="•"/>
        <a:defRPr sz="404" kern="1200">
          <a:solidFill>
            <a:schemeClr val="tx1"/>
          </a:solidFill>
          <a:latin typeface="+mn-lt"/>
          <a:ea typeface="+mn-ea"/>
          <a:cs typeface="+mn-cs"/>
        </a:defRPr>
      </a:lvl3pPr>
      <a:lvl4pPr marL="200101" indent="-35916" algn="l" rtl="0" fontAlgn="base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364" kern="1200">
          <a:solidFill>
            <a:schemeClr val="tx1"/>
          </a:solidFill>
          <a:latin typeface="+mn-lt"/>
          <a:ea typeface="+mn-ea"/>
          <a:cs typeface="+mn-cs"/>
        </a:defRPr>
      </a:lvl4pPr>
      <a:lvl5pPr marL="225755" indent="-25654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64" kern="1200">
          <a:solidFill>
            <a:schemeClr val="tx1"/>
          </a:solidFill>
          <a:latin typeface="+mn-lt"/>
          <a:ea typeface="+mn-ea"/>
          <a:cs typeface="+mn-cs"/>
        </a:defRPr>
      </a:lvl5pPr>
      <a:lvl6pPr marL="253975" indent="-23089" algn="l" defTabSz="92354" rtl="0" eaLnBrk="1" latinLnBrk="0" hangingPunct="1">
        <a:spcBef>
          <a:spcPct val="20000"/>
        </a:spcBef>
        <a:buFont typeface="Arial" pitchFamily="34" charset="0"/>
        <a:buChar char="•"/>
        <a:defRPr sz="202" kern="1200">
          <a:solidFill>
            <a:schemeClr val="tx1"/>
          </a:solidFill>
          <a:latin typeface="+mn-lt"/>
          <a:ea typeface="+mn-ea"/>
          <a:cs typeface="+mn-cs"/>
        </a:defRPr>
      </a:lvl6pPr>
      <a:lvl7pPr marL="300152" indent="-23089" algn="l" defTabSz="92354" rtl="0" eaLnBrk="1" latinLnBrk="0" hangingPunct="1">
        <a:spcBef>
          <a:spcPct val="20000"/>
        </a:spcBef>
        <a:buFont typeface="Arial" pitchFamily="34" charset="0"/>
        <a:buChar char="•"/>
        <a:defRPr sz="202" kern="1200">
          <a:solidFill>
            <a:schemeClr val="tx1"/>
          </a:solidFill>
          <a:latin typeface="+mn-lt"/>
          <a:ea typeface="+mn-ea"/>
          <a:cs typeface="+mn-cs"/>
        </a:defRPr>
      </a:lvl7pPr>
      <a:lvl8pPr marL="346329" indent="-23089" algn="l" defTabSz="92354" rtl="0" eaLnBrk="1" latinLnBrk="0" hangingPunct="1">
        <a:spcBef>
          <a:spcPct val="20000"/>
        </a:spcBef>
        <a:buFont typeface="Arial" pitchFamily="34" charset="0"/>
        <a:buChar char="•"/>
        <a:defRPr sz="202" kern="1200">
          <a:solidFill>
            <a:schemeClr val="tx1"/>
          </a:solidFill>
          <a:latin typeface="+mn-lt"/>
          <a:ea typeface="+mn-ea"/>
          <a:cs typeface="+mn-cs"/>
        </a:defRPr>
      </a:lvl8pPr>
      <a:lvl9pPr marL="392506" indent="-23089" algn="l" defTabSz="92354" rtl="0" eaLnBrk="1" latinLnBrk="0" hangingPunct="1">
        <a:spcBef>
          <a:spcPct val="20000"/>
        </a:spcBef>
        <a:buFont typeface="Arial" pitchFamily="34" charset="0"/>
        <a:buChar char="•"/>
        <a:defRPr sz="20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2354" rtl="0" eaLnBrk="1" latinLnBrk="0" hangingPunct="1">
        <a:defRPr sz="182" kern="1200">
          <a:solidFill>
            <a:schemeClr val="tx1"/>
          </a:solidFill>
          <a:latin typeface="+mn-lt"/>
          <a:ea typeface="+mn-ea"/>
          <a:cs typeface="+mn-cs"/>
        </a:defRPr>
      </a:lvl1pPr>
      <a:lvl2pPr marL="46177" algn="l" defTabSz="92354" rtl="0" eaLnBrk="1" latinLnBrk="0" hangingPunct="1">
        <a:defRPr sz="182" kern="1200">
          <a:solidFill>
            <a:schemeClr val="tx1"/>
          </a:solidFill>
          <a:latin typeface="+mn-lt"/>
          <a:ea typeface="+mn-ea"/>
          <a:cs typeface="+mn-cs"/>
        </a:defRPr>
      </a:lvl2pPr>
      <a:lvl3pPr marL="92354" algn="l" defTabSz="92354" rtl="0" eaLnBrk="1" latinLnBrk="0" hangingPunct="1">
        <a:defRPr sz="182" kern="1200">
          <a:solidFill>
            <a:schemeClr val="tx1"/>
          </a:solidFill>
          <a:latin typeface="+mn-lt"/>
          <a:ea typeface="+mn-ea"/>
          <a:cs typeface="+mn-cs"/>
        </a:defRPr>
      </a:lvl3pPr>
      <a:lvl4pPr marL="138532" algn="l" defTabSz="92354" rtl="0" eaLnBrk="1" latinLnBrk="0" hangingPunct="1">
        <a:defRPr sz="182" kern="1200">
          <a:solidFill>
            <a:schemeClr val="tx1"/>
          </a:solidFill>
          <a:latin typeface="+mn-lt"/>
          <a:ea typeface="+mn-ea"/>
          <a:cs typeface="+mn-cs"/>
        </a:defRPr>
      </a:lvl4pPr>
      <a:lvl5pPr marL="184709" algn="l" defTabSz="92354" rtl="0" eaLnBrk="1" latinLnBrk="0" hangingPunct="1">
        <a:defRPr sz="182" kern="1200">
          <a:solidFill>
            <a:schemeClr val="tx1"/>
          </a:solidFill>
          <a:latin typeface="+mn-lt"/>
          <a:ea typeface="+mn-ea"/>
          <a:cs typeface="+mn-cs"/>
        </a:defRPr>
      </a:lvl5pPr>
      <a:lvl6pPr marL="230886" algn="l" defTabSz="92354" rtl="0" eaLnBrk="1" latinLnBrk="0" hangingPunct="1">
        <a:defRPr sz="182" kern="1200">
          <a:solidFill>
            <a:schemeClr val="tx1"/>
          </a:solidFill>
          <a:latin typeface="+mn-lt"/>
          <a:ea typeface="+mn-ea"/>
          <a:cs typeface="+mn-cs"/>
        </a:defRPr>
      </a:lvl6pPr>
      <a:lvl7pPr marL="277063" algn="l" defTabSz="92354" rtl="0" eaLnBrk="1" latinLnBrk="0" hangingPunct="1">
        <a:defRPr sz="182" kern="1200">
          <a:solidFill>
            <a:schemeClr val="tx1"/>
          </a:solidFill>
          <a:latin typeface="+mn-lt"/>
          <a:ea typeface="+mn-ea"/>
          <a:cs typeface="+mn-cs"/>
        </a:defRPr>
      </a:lvl7pPr>
      <a:lvl8pPr marL="323240" algn="l" defTabSz="92354" rtl="0" eaLnBrk="1" latinLnBrk="0" hangingPunct="1">
        <a:defRPr sz="182" kern="1200">
          <a:solidFill>
            <a:schemeClr val="tx1"/>
          </a:solidFill>
          <a:latin typeface="+mn-lt"/>
          <a:ea typeface="+mn-ea"/>
          <a:cs typeface="+mn-cs"/>
        </a:defRPr>
      </a:lvl8pPr>
      <a:lvl9pPr marL="369418" algn="l" defTabSz="92354" rtl="0" eaLnBrk="1" latinLnBrk="0" hangingPunct="1">
        <a:defRPr sz="1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A34CD7-53D6-18C4-5EBC-9644E32E819E}"/>
              </a:ext>
            </a:extLst>
          </p:cNvPr>
          <p:cNvSpPr txBox="1"/>
          <p:nvPr/>
        </p:nvSpPr>
        <p:spPr>
          <a:xfrm>
            <a:off x="1260000" y="1943670"/>
            <a:ext cx="27756000" cy="15717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680"/>
              </a:lnSpc>
            </a:pPr>
            <a:r>
              <a:rPr lang="en-US" sz="3600" dirty="0">
                <a:latin typeface="Arial" panose="020B0604020202020204" pitchFamily="34" charset="0"/>
              </a:rPr>
              <a:t>INSTRUCTIONS</a:t>
            </a:r>
          </a:p>
          <a:p>
            <a:pPr>
              <a:lnSpc>
                <a:spcPts val="4680"/>
              </a:lnSpc>
            </a:pPr>
            <a:r>
              <a:rPr lang="en-US" sz="3600" b="1" dirty="0">
                <a:latin typeface="Arial" panose="020B0604020202020204" pitchFamily="34" charset="0"/>
              </a:rPr>
              <a:t>File size</a:t>
            </a:r>
          </a:p>
          <a:p>
            <a:pPr marL="571500" indent="-571500">
              <a:lnSpc>
                <a:spcPts val="4680"/>
              </a:lnSpc>
              <a:buClr>
                <a:schemeClr val="bg2"/>
              </a:buClr>
              <a:buFont typeface="Wingdings" panose="05000000000000000000" pitchFamily="2" charset="2"/>
              <a:buChar char="ü"/>
            </a:pPr>
            <a:r>
              <a:rPr lang="en-US" sz="3600" dirty="0">
                <a:latin typeface="Arial" panose="020B0604020202020204" pitchFamily="34" charset="0"/>
              </a:rPr>
              <a:t>A0, portrait: 841W x 1189H</a:t>
            </a:r>
          </a:p>
          <a:p>
            <a:pPr marL="571500" indent="-571500">
              <a:lnSpc>
                <a:spcPts val="4680"/>
              </a:lnSpc>
              <a:buClr>
                <a:schemeClr val="bg2"/>
              </a:buClr>
              <a:buFont typeface="Wingdings" panose="05000000000000000000" pitchFamily="2" charset="2"/>
              <a:buChar char="ü"/>
            </a:pPr>
            <a:r>
              <a:rPr lang="en-US" sz="3600" dirty="0">
                <a:latin typeface="Arial" panose="020B0604020202020204" pitchFamily="34" charset="0"/>
              </a:rPr>
              <a:t>Margins:</a:t>
            </a:r>
          </a:p>
          <a:p>
            <a:pPr marL="1524000" lvl="1" indent="0">
              <a:lnSpc>
                <a:spcPts val="4680"/>
              </a:lnSpc>
              <a:buClr>
                <a:schemeClr val="bg2"/>
              </a:buClr>
            </a:pPr>
            <a:r>
              <a:rPr lang="en-US" sz="3600" dirty="0">
                <a:latin typeface="Arial" panose="020B0604020202020204" pitchFamily="34" charset="0"/>
              </a:rPr>
              <a:t>top: 50 mm</a:t>
            </a:r>
          </a:p>
          <a:p>
            <a:pPr marL="1524000" lvl="1" indent="0">
              <a:lnSpc>
                <a:spcPts val="4680"/>
              </a:lnSpc>
              <a:buClr>
                <a:schemeClr val="bg2"/>
              </a:buClr>
            </a:pPr>
            <a:r>
              <a:rPr lang="en-US" sz="3600" dirty="0">
                <a:latin typeface="Arial" panose="020B0604020202020204" pitchFamily="34" charset="0"/>
              </a:rPr>
              <a:t>left &amp; right: 35 mm</a:t>
            </a:r>
          </a:p>
          <a:p>
            <a:pPr marL="1524000" lvl="1" indent="0">
              <a:lnSpc>
                <a:spcPts val="4680"/>
              </a:lnSpc>
              <a:buClr>
                <a:schemeClr val="bg2"/>
              </a:buClr>
            </a:pPr>
            <a:r>
              <a:rPr lang="en-US" sz="3600" dirty="0">
                <a:latin typeface="Arial" panose="020B0604020202020204" pitchFamily="34" charset="0"/>
              </a:rPr>
              <a:t>bottom: 105 mm</a:t>
            </a:r>
          </a:p>
          <a:p>
            <a:pPr marL="571500" indent="-571500">
              <a:lnSpc>
                <a:spcPts val="4680"/>
              </a:lnSpc>
              <a:buClr>
                <a:schemeClr val="bg2"/>
              </a:buClr>
              <a:buFont typeface="Wingdings" panose="05000000000000000000" pitchFamily="2" charset="2"/>
              <a:buChar char="ü"/>
            </a:pPr>
            <a:r>
              <a:rPr lang="en-US" sz="3600" dirty="0">
                <a:latin typeface="Arial" panose="020B0604020202020204" pitchFamily="34" charset="0"/>
              </a:rPr>
              <a:t>You can find a grid template on page 3</a:t>
            </a:r>
          </a:p>
          <a:p>
            <a:pPr>
              <a:lnSpc>
                <a:spcPts val="4680"/>
              </a:lnSpc>
            </a:pPr>
            <a:endParaRPr lang="en-US" sz="3600" dirty="0">
              <a:latin typeface="Arial" panose="020B0604020202020204" pitchFamily="34" charset="0"/>
            </a:endParaRPr>
          </a:p>
          <a:p>
            <a:pPr>
              <a:lnSpc>
                <a:spcPts val="4680"/>
              </a:lnSpc>
            </a:pPr>
            <a:r>
              <a:rPr lang="en-US" sz="3600" b="1" dirty="0">
                <a:latin typeface="Arial" panose="020B0604020202020204" pitchFamily="34" charset="0"/>
              </a:rPr>
              <a:t>Colors</a:t>
            </a:r>
          </a:p>
          <a:p>
            <a:pPr marL="571500" indent="-571500">
              <a:lnSpc>
                <a:spcPts val="4680"/>
              </a:lnSpc>
              <a:buClr>
                <a:schemeClr val="bg2"/>
              </a:buClr>
              <a:buFont typeface="Wingdings" panose="05000000000000000000" pitchFamily="2" charset="2"/>
              <a:buChar char="ü"/>
            </a:pPr>
            <a:r>
              <a:rPr lang="en-US" sz="3600" dirty="0">
                <a:latin typeface="Arial" panose="020B0604020202020204" pitchFamily="34" charset="0"/>
              </a:rPr>
              <a:t>Always use color mode CMYK. CMYK inks are used for printing. </a:t>
            </a:r>
          </a:p>
          <a:p>
            <a:pPr>
              <a:lnSpc>
                <a:spcPts val="4680"/>
              </a:lnSpc>
            </a:pPr>
            <a:endParaRPr lang="en-US" sz="3600" dirty="0">
              <a:latin typeface="Arial" panose="020B0604020202020204" pitchFamily="34" charset="0"/>
            </a:endParaRPr>
          </a:p>
          <a:p>
            <a:pPr>
              <a:lnSpc>
                <a:spcPts val="4680"/>
              </a:lnSpc>
            </a:pPr>
            <a:r>
              <a:rPr lang="en-US" sz="3600" b="1" dirty="0">
                <a:latin typeface="Arial" panose="020B0604020202020204" pitchFamily="34" charset="0"/>
              </a:rPr>
              <a:t>Text</a:t>
            </a:r>
          </a:p>
          <a:p>
            <a:pPr marL="571500" indent="-571500">
              <a:lnSpc>
                <a:spcPts val="4680"/>
              </a:lnSpc>
              <a:buClr>
                <a:schemeClr val="bg2"/>
              </a:buClr>
              <a:buFont typeface="Wingdings" panose="05000000000000000000" pitchFamily="2" charset="2"/>
              <a:buChar char="ü"/>
            </a:pPr>
            <a:r>
              <a:rPr lang="en-US" sz="3600" dirty="0">
                <a:latin typeface="Arial" panose="020B0604020202020204" pitchFamily="34" charset="0"/>
              </a:rPr>
              <a:t>Convert all fonts to contours. Even if your file is a PDF file. Also: keep text, important images and logos at least 35 mm from the edges (margins).</a:t>
            </a:r>
          </a:p>
          <a:p>
            <a:pPr>
              <a:lnSpc>
                <a:spcPts val="4680"/>
              </a:lnSpc>
            </a:pPr>
            <a:endParaRPr lang="en-US" sz="3600" dirty="0">
              <a:latin typeface="Arial" panose="020B0604020202020204" pitchFamily="34" charset="0"/>
            </a:endParaRPr>
          </a:p>
          <a:p>
            <a:pPr>
              <a:lnSpc>
                <a:spcPts val="4680"/>
              </a:lnSpc>
            </a:pPr>
            <a:r>
              <a:rPr lang="en-US" sz="3600" b="1" dirty="0">
                <a:latin typeface="Arial" panose="020B0604020202020204" pitchFamily="34" charset="0"/>
              </a:rPr>
              <a:t>Printing</a:t>
            </a:r>
          </a:p>
          <a:p>
            <a:pPr marL="571500" indent="-571500">
              <a:lnSpc>
                <a:spcPts val="4680"/>
              </a:lnSpc>
              <a:buClr>
                <a:schemeClr val="bg2"/>
              </a:buClr>
              <a:buFont typeface="Wingdings" panose="05000000000000000000" pitchFamily="2" charset="2"/>
              <a:buChar char="ü"/>
            </a:pPr>
            <a:r>
              <a:rPr lang="en-US" sz="3600" dirty="0">
                <a:latin typeface="Arial" panose="020B0604020202020204" pitchFamily="34" charset="0"/>
              </a:rPr>
              <a:t>You are responsible for printing your poster</a:t>
            </a:r>
          </a:p>
          <a:p>
            <a:pPr>
              <a:lnSpc>
                <a:spcPts val="4680"/>
              </a:lnSpc>
              <a:buClr>
                <a:schemeClr val="bg2"/>
              </a:buClr>
            </a:pPr>
            <a:endParaRPr lang="en-US" sz="3600" dirty="0">
              <a:latin typeface="Arial" panose="020B0604020202020204" pitchFamily="34" charset="0"/>
            </a:endParaRPr>
          </a:p>
          <a:p>
            <a:pPr>
              <a:lnSpc>
                <a:spcPts val="4680"/>
              </a:lnSpc>
            </a:pPr>
            <a:endParaRPr lang="en-US" sz="3600" dirty="0">
              <a:latin typeface="Arial" panose="020B0604020202020204" pitchFamily="34" charset="0"/>
            </a:endParaRPr>
          </a:p>
          <a:p>
            <a:pPr>
              <a:lnSpc>
                <a:spcPts val="4680"/>
              </a:lnSpc>
            </a:pPr>
            <a:r>
              <a:rPr lang="en-US" sz="3600" dirty="0">
                <a:latin typeface="Arial" panose="020B0604020202020204" pitchFamily="34" charset="0"/>
              </a:rPr>
              <a:t>TIPS</a:t>
            </a:r>
          </a:p>
          <a:p>
            <a:pPr marL="571500" indent="-571500">
              <a:lnSpc>
                <a:spcPts val="4680"/>
              </a:lnSpc>
              <a:buClr>
                <a:schemeClr val="bg2"/>
              </a:buClr>
              <a:buFont typeface="Wingdings" panose="05000000000000000000" pitchFamily="2" charset="2"/>
              <a:buChar char="ü"/>
            </a:pPr>
            <a:r>
              <a:rPr lang="en-US" sz="3600" dirty="0">
                <a:latin typeface="Arial" panose="020B0604020202020204" pitchFamily="34" charset="0"/>
              </a:rPr>
              <a:t>Do not forget to change presentation title, authors and affiliation logo(s)</a:t>
            </a:r>
          </a:p>
          <a:p>
            <a:pPr marL="571500" indent="-571500">
              <a:lnSpc>
                <a:spcPts val="4680"/>
              </a:lnSpc>
              <a:buClr>
                <a:schemeClr val="bg2"/>
              </a:buClr>
              <a:buFont typeface="Wingdings" panose="05000000000000000000" pitchFamily="2" charset="2"/>
              <a:buChar char="ü"/>
            </a:pPr>
            <a:r>
              <a:rPr lang="en-US" sz="3600" dirty="0">
                <a:latin typeface="Arial" panose="020B0604020202020204" pitchFamily="34" charset="0"/>
              </a:rPr>
              <a:t>Check the layout example on the next page</a:t>
            </a:r>
          </a:p>
          <a:p>
            <a:pPr marL="571500" indent="-571500">
              <a:lnSpc>
                <a:spcPts val="4680"/>
              </a:lnSpc>
              <a:buClr>
                <a:schemeClr val="bg2"/>
              </a:buClr>
              <a:buFont typeface="Wingdings" panose="05000000000000000000" pitchFamily="2" charset="2"/>
              <a:buChar char="ü"/>
            </a:pPr>
            <a:r>
              <a:rPr lang="en-US" sz="3600" dirty="0">
                <a:latin typeface="Arial" panose="020B0604020202020204" pitchFamily="34" charset="0"/>
              </a:rPr>
              <a:t>Try to keep close to the recommended font sizes</a:t>
            </a:r>
          </a:p>
          <a:p>
            <a:pPr marL="571500" indent="-571500">
              <a:lnSpc>
                <a:spcPts val="4680"/>
              </a:lnSpc>
              <a:buClr>
                <a:schemeClr val="bg2"/>
              </a:buClr>
              <a:buFont typeface="Wingdings" panose="05000000000000000000" pitchFamily="2" charset="2"/>
              <a:buChar char="ü"/>
            </a:pPr>
            <a:r>
              <a:rPr lang="en-US" sz="3600" dirty="0">
                <a:latin typeface="Arial" panose="020B0604020202020204" pitchFamily="34" charset="0"/>
              </a:rPr>
              <a:t>Keep figures and figure captions readable, they’re probably the most important part of your poster!</a:t>
            </a:r>
          </a:p>
          <a:p>
            <a:pPr marL="571500" indent="-571500">
              <a:lnSpc>
                <a:spcPts val="4680"/>
              </a:lnSpc>
              <a:buClr>
                <a:schemeClr val="bg2"/>
              </a:buClr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2"/>
                </a:solidFill>
                <a:latin typeface="Arial" panose="020B0604020202020204" pitchFamily="34" charset="0"/>
              </a:rPr>
              <a:t>Highlights</a:t>
            </a:r>
            <a:r>
              <a:rPr lang="en-US" sz="3600" dirty="0">
                <a:latin typeface="Arial" panose="020B0604020202020204" pitchFamily="34" charset="0"/>
              </a:rPr>
              <a:t> can be </a:t>
            </a:r>
            <a:r>
              <a:rPr lang="en-US" sz="3600" dirty="0">
                <a:solidFill>
                  <a:schemeClr val="accent1"/>
                </a:solidFill>
                <a:latin typeface="Arial" panose="020B0604020202020204" pitchFamily="34" charset="0"/>
              </a:rPr>
              <a:t>made</a:t>
            </a:r>
            <a:r>
              <a:rPr lang="en-US" sz="3600" dirty="0">
                <a:latin typeface="Arial" panose="020B0604020202020204" pitchFamily="34" charset="0"/>
              </a:rPr>
              <a:t> by using one of the </a:t>
            </a:r>
            <a:r>
              <a:rPr lang="en-US" sz="3600" dirty="0">
                <a:solidFill>
                  <a:schemeClr val="accent2"/>
                </a:solidFill>
                <a:latin typeface="Arial" panose="020B0604020202020204" pitchFamily="34" charset="0"/>
              </a:rPr>
              <a:t>accent</a:t>
            </a:r>
            <a:r>
              <a:rPr lang="en-US" sz="3600" dirty="0">
                <a:latin typeface="Arial" panose="020B0604020202020204" pitchFamily="34" charset="0"/>
              </a:rPr>
              <a:t> colors</a:t>
            </a:r>
            <a:endParaRPr lang="en-BE" sz="36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346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4D230-9D7E-F95C-A016-9B80C0F9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Poster presentation title (Trebuchet MS 80pt)</a:t>
            </a:r>
            <a:br>
              <a:rPr lang="en-US" dirty="0"/>
            </a:br>
            <a:r>
              <a:rPr lang="en-US" sz="5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 A</a:t>
            </a:r>
            <a:r>
              <a:rPr lang="en-US" sz="5400" baseline="30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5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Author B</a:t>
            </a:r>
            <a:r>
              <a:rPr lang="en-US" sz="5400" baseline="30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5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Author C</a:t>
            </a:r>
            <a:r>
              <a:rPr lang="en-US" sz="5400" baseline="30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1,2</a:t>
            </a:r>
            <a:r>
              <a:rPr lang="en-US" sz="5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.... (Arial, 54 pt)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sz="5000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en-US" sz="5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Affiliation 1, </a:t>
            </a:r>
            <a:r>
              <a:rPr lang="en-US" sz="5000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  <a:r>
              <a:rPr lang="en-US" sz="5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Affiliation 2 (Arial, 50 pt)</a:t>
            </a:r>
            <a:endParaRPr lang="en-BE" sz="5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63A70E-EC91-BBA9-1CAD-E0AD148D9A74}"/>
              </a:ext>
            </a:extLst>
          </p:cNvPr>
          <p:cNvSpPr/>
          <p:nvPr/>
        </p:nvSpPr>
        <p:spPr>
          <a:xfrm>
            <a:off x="25452084" y="1733809"/>
            <a:ext cx="3582000" cy="3304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4680"/>
              </a:lnSpc>
            </a:pPr>
            <a:r>
              <a:rPr lang="en-GB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</a:t>
            </a:r>
            <a:br>
              <a:rPr lang="en-GB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LOGOS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3318F3A-29C1-A31D-DD90-8D838B2593BE}"/>
              </a:ext>
            </a:extLst>
          </p:cNvPr>
          <p:cNvGrpSpPr/>
          <p:nvPr/>
        </p:nvGrpSpPr>
        <p:grpSpPr>
          <a:xfrm>
            <a:off x="1259606" y="5651255"/>
            <a:ext cx="27780580" cy="3689231"/>
            <a:chOff x="1259606" y="5651255"/>
            <a:chExt cx="27780580" cy="368923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0893F7E-F7ED-AD37-F8EC-251E83F7A1EE}"/>
                </a:ext>
              </a:extLst>
            </p:cNvPr>
            <p:cNvSpPr txBox="1"/>
            <p:nvPr/>
          </p:nvSpPr>
          <p:spPr>
            <a:xfrm>
              <a:off x="1265708" y="5651255"/>
              <a:ext cx="27774478" cy="3689231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lIns="540000" tIns="1368000" rIns="540000" bIns="540000">
              <a:spAutoFit/>
            </a:bodyPr>
            <a:lstStyle/>
            <a:p>
              <a:pPr marR="0" algn="just" rtl="0">
                <a:lnSpc>
                  <a:spcPts val="4680"/>
                </a:lnSpc>
              </a:pPr>
              <a:r>
                <a:rPr lang="en-GB" sz="3600" b="0" i="0" u="none" strike="noStrike" dirty="0">
                  <a:solidFill>
                    <a:srgbClr val="000000"/>
                  </a:solidFill>
                  <a:latin typeface="Arial" panose="020B0604020202020204" pitchFamily="34" charset="0"/>
                </a:rPr>
                <a:t>Lorem </a:t>
              </a:r>
              <a:r>
                <a:rPr lang="en-GB" sz="3600" b="0" i="0" u="none" strike="noStrike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ipsuwm</a:t>
              </a:r>
              <a:r>
                <a:rPr lang="en-GB" sz="3600" b="0" i="0" u="none" strike="noStrike" dirty="0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  <a:r>
                <a:rPr lang="en-GB" sz="3600" b="0" i="0" u="none" strike="noStrike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dolor</a:t>
              </a:r>
              <a:r>
                <a:rPr lang="en-GB" sz="3600" b="0" i="0" u="none" strike="noStrike" dirty="0">
                  <a:solidFill>
                    <a:srgbClr val="000000"/>
                  </a:solidFill>
                  <a:latin typeface="Arial" panose="020B0604020202020204" pitchFamily="34" charset="0"/>
                </a:rPr>
                <a:t> sit </a:t>
              </a:r>
              <a:r>
                <a:rPr lang="en-GB" sz="3600" b="0" i="0" u="none" strike="noStrike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amet</a:t>
              </a:r>
              <a:r>
                <a:rPr lang="en-GB" sz="3600" b="0" i="0" u="none" strike="noStrike" dirty="0">
                  <a:solidFill>
                    <a:srgbClr val="000000"/>
                  </a:solidFill>
                  <a:latin typeface="Arial" panose="020B0604020202020204" pitchFamily="34" charset="0"/>
                </a:rPr>
                <a:t>, </a:t>
              </a:r>
              <a:r>
                <a:rPr lang="en-GB" sz="3600" b="0" i="0" u="none" strike="noStrike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consectetur</a:t>
              </a:r>
              <a:r>
                <a:rPr lang="en-GB" sz="3600" b="0" i="0" u="none" strike="noStrike" dirty="0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  <a:r>
                <a:rPr lang="en-GB" sz="3600" b="0" i="0" u="none" strike="noStrike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adipiscing</a:t>
              </a:r>
              <a:r>
                <a:rPr lang="en-GB" sz="3600" b="0" i="0" u="none" strike="noStrike" dirty="0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  <a:r>
                <a:rPr lang="en-GB" sz="3600" b="0" i="0" u="none" strike="noStrike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elit</a:t>
              </a:r>
              <a:r>
                <a:rPr lang="en-GB" sz="3600" b="0" i="0" u="none" strike="noStrike" dirty="0">
                  <a:solidFill>
                    <a:srgbClr val="000000"/>
                  </a:solidFill>
                  <a:latin typeface="Arial" panose="020B0604020202020204" pitchFamily="34" charset="0"/>
                </a:rPr>
                <a:t>, </a:t>
              </a:r>
              <a:r>
                <a:rPr lang="en-GB" sz="3600" b="0" i="0" u="none" strike="noStrike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sed</a:t>
              </a:r>
              <a:r>
                <a:rPr lang="en-GB" sz="3600" b="0" i="0" u="none" strike="noStrike" dirty="0">
                  <a:solidFill>
                    <a:srgbClr val="000000"/>
                  </a:solidFill>
                  <a:latin typeface="Arial" panose="020B0604020202020204" pitchFamily="34" charset="0"/>
                </a:rPr>
                <a:t> do </a:t>
              </a:r>
              <a:r>
                <a:rPr lang="en-GB" sz="3600" b="0" i="0" u="none" strike="noStrike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eiusmod</a:t>
              </a:r>
              <a:r>
                <a:rPr lang="en-GB" sz="3600" b="0" i="0" u="none" strike="noStrike" dirty="0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  <a:r>
                <a:rPr lang="en-GB" sz="3600" b="0" i="0" u="none" strike="noStrike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tempor</a:t>
              </a:r>
              <a:r>
                <a:rPr lang="en-GB" sz="3600" b="0" i="0" u="none" strike="noStrike" dirty="0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  <a:r>
                <a:rPr lang="en-GB" sz="3600" b="0" i="0" u="none" strike="noStrike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incididunt</a:t>
              </a:r>
              <a:r>
                <a:rPr lang="en-GB" sz="3600" b="0" i="0" u="none" strike="noStrike" dirty="0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  <a:r>
                <a:rPr lang="en-GB" sz="3600" b="0" i="0" u="none" strike="noStrike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ut</a:t>
              </a:r>
              <a:r>
                <a:rPr lang="en-GB" sz="3600" b="0" i="0" u="none" strike="noStrike" dirty="0">
                  <a:solidFill>
                    <a:srgbClr val="000000"/>
                  </a:solidFill>
                  <a:latin typeface="Arial" panose="020B0604020202020204" pitchFamily="34" charset="0"/>
                </a:rPr>
                <a:t> labore et dolore magna </a:t>
              </a:r>
              <a:r>
                <a:rPr lang="en-GB" sz="3600" b="0" i="0" u="none" strike="noStrike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aliqua</a:t>
              </a:r>
              <a:r>
                <a:rPr lang="en-GB" sz="3600" b="0" i="0" u="none" strike="noStrike" dirty="0">
                  <a:solidFill>
                    <a:srgbClr val="000000"/>
                  </a:solidFill>
                  <a:latin typeface="Arial" panose="020B0604020202020204" pitchFamily="34" charset="0"/>
                </a:rPr>
                <a:t>. Ut </a:t>
              </a:r>
              <a:r>
                <a:rPr lang="en-GB" sz="3600" b="0" i="0" u="none" strike="noStrike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enim</a:t>
              </a:r>
              <a:r>
                <a:rPr lang="en-GB" sz="3600" b="0" i="0" u="none" strike="noStrike" dirty="0">
                  <a:solidFill>
                    <a:srgbClr val="000000"/>
                  </a:solidFill>
                  <a:latin typeface="Arial" panose="020B0604020202020204" pitchFamily="34" charset="0"/>
                </a:rPr>
                <a:t> ad minim </a:t>
              </a:r>
              <a:r>
                <a:rPr lang="en-GB" sz="3600" b="0" i="0" u="none" strike="noStrike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veniam</a:t>
              </a:r>
              <a:r>
                <a:rPr lang="en-GB" sz="3600" b="0" i="0" u="none" strike="noStrike" dirty="0">
                  <a:solidFill>
                    <a:srgbClr val="000000"/>
                  </a:solidFill>
                  <a:latin typeface="Arial" panose="020B0604020202020204" pitchFamily="34" charset="0"/>
                </a:rPr>
                <a:t>, quis </a:t>
              </a:r>
              <a:r>
                <a:rPr lang="en-GB" sz="3600" b="0" i="0" u="none" strike="noStrike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nostrud</a:t>
              </a:r>
              <a:r>
                <a:rPr lang="en-GB" sz="3600" b="0" i="0" u="none" strike="noStrike" dirty="0">
                  <a:solidFill>
                    <a:srgbClr val="000000"/>
                  </a:solidFill>
                  <a:latin typeface="Arial" panose="020B0604020202020204" pitchFamily="34" charset="0"/>
                </a:rPr>
                <a:t> exercitation </a:t>
              </a:r>
              <a:r>
                <a:rPr lang="en-GB" sz="3600" b="0" i="0" u="none" strike="noStrike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ullamco</a:t>
              </a:r>
              <a:r>
                <a:rPr lang="en-GB" sz="3600" b="0" i="0" u="none" strike="noStrike" dirty="0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  <a:r>
                <a:rPr lang="en-GB" sz="3600" b="0" i="0" u="none" strike="noStrike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laboris</a:t>
              </a:r>
              <a:r>
                <a:rPr lang="en-GB" sz="3600" b="0" i="0" u="none" strike="noStrike" dirty="0">
                  <a:solidFill>
                    <a:srgbClr val="000000"/>
                  </a:solidFill>
                  <a:latin typeface="Arial" panose="020B0604020202020204" pitchFamily="34" charset="0"/>
                </a:rPr>
                <a:t> nisi </a:t>
              </a:r>
              <a:r>
                <a:rPr lang="en-GB" sz="3600" b="0" i="0" u="none" strike="noStrike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ut</a:t>
              </a:r>
              <a:r>
                <a:rPr lang="en-GB" sz="3600" b="0" i="0" u="none" strike="noStrike" dirty="0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  <a:r>
                <a:rPr lang="en-GB" sz="3600" b="0" i="0" u="none" strike="noStrike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aliquip</a:t>
              </a:r>
              <a:r>
                <a:rPr lang="en-GB" sz="3600" b="0" i="0" u="none" strike="noStrike" dirty="0">
                  <a:solidFill>
                    <a:srgbClr val="000000"/>
                  </a:solidFill>
                  <a:latin typeface="Arial" panose="020B0604020202020204" pitchFamily="34" charset="0"/>
                </a:rPr>
                <a:t> ex </a:t>
              </a:r>
              <a:r>
                <a:rPr lang="en-GB" sz="3600" b="0" i="0" u="none" strike="noStrike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ea</a:t>
              </a:r>
              <a:r>
                <a:rPr lang="en-GB" sz="3600" b="0" i="0" u="none" strike="noStrike" dirty="0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  <a:r>
                <a:rPr lang="en-GB" sz="3600" b="0" i="0" u="none" strike="noStrike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commodo</a:t>
              </a:r>
              <a:r>
                <a:rPr lang="en-GB" sz="3600" b="0" i="0" u="none" strike="noStrike" dirty="0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  <a:r>
                <a:rPr lang="en-GB" sz="3600" b="0" i="0" u="none" strike="noStrike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consequat</a:t>
              </a:r>
              <a:r>
                <a:rPr lang="en-GB" sz="3600" b="0" i="0" u="none" strike="noStrike" dirty="0">
                  <a:solidFill>
                    <a:srgbClr val="000000"/>
                  </a:solidFill>
                  <a:latin typeface="Arial" panose="020B0604020202020204" pitchFamily="34" charset="0"/>
                </a:rPr>
                <a:t>. Duis </a:t>
              </a:r>
              <a:r>
                <a:rPr lang="en-GB" sz="3600" b="0" i="0" u="none" strike="noStrike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aute</a:t>
              </a:r>
              <a:r>
                <a:rPr lang="en-GB" sz="3600" b="0" i="0" u="none" strike="noStrike" dirty="0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  <a:r>
                <a:rPr lang="en-GB" sz="3600" b="0" i="0" u="none" strike="noStrike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irure</a:t>
              </a:r>
              <a:r>
                <a:rPr lang="en-GB" sz="3600" b="0" i="0" u="none" strike="noStrike" dirty="0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  <a:r>
                <a:rPr lang="en-GB" sz="3600" b="0" i="0" u="none" strike="noStrike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dolor</a:t>
              </a:r>
              <a:r>
                <a:rPr lang="en-GB" sz="3600" b="0" i="0" u="none" strike="noStrike" dirty="0">
                  <a:solidFill>
                    <a:srgbClr val="000000"/>
                  </a:solidFill>
                  <a:latin typeface="Arial" panose="020B0604020202020204" pitchFamily="34" charset="0"/>
                </a:rPr>
                <a:t> in </a:t>
              </a:r>
              <a:r>
                <a:rPr lang="en-GB" sz="3600" b="0" i="0" u="none" strike="noStrike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reprehenderit</a:t>
              </a:r>
              <a:r>
                <a:rPr lang="en-GB" sz="3600" b="0" i="0" u="none" strike="noStrike" dirty="0">
                  <a:solidFill>
                    <a:srgbClr val="000000"/>
                  </a:solidFill>
                  <a:latin typeface="Arial" panose="020B0604020202020204" pitchFamily="34" charset="0"/>
                </a:rPr>
                <a:t> in </a:t>
              </a:r>
              <a:r>
                <a:rPr lang="en-GB" sz="3600" b="0" i="0" u="none" strike="noStrike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voluptate</a:t>
              </a:r>
              <a:r>
                <a:rPr lang="en-GB" sz="3600" b="0" i="0" u="none" strike="noStrike" dirty="0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  <a:r>
                <a:rPr lang="en-GB" sz="3600" b="0" i="0" u="none" strike="noStrike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velit</a:t>
              </a:r>
              <a:r>
                <a:rPr lang="en-GB" sz="3600" b="0" i="0" u="none" strike="noStrike" dirty="0">
                  <a:solidFill>
                    <a:srgbClr val="000000"/>
                  </a:solidFill>
                  <a:latin typeface="Arial" panose="020B0604020202020204" pitchFamily="34" charset="0"/>
                </a:rPr>
                <a:t> esse </a:t>
              </a:r>
              <a:r>
                <a:rPr lang="en-GB" sz="3600" b="0" i="0" u="none" strike="noStrike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cillum</a:t>
              </a:r>
              <a:r>
                <a:rPr lang="en-GB" sz="3600" b="0" i="0" u="none" strike="noStrike" dirty="0">
                  <a:solidFill>
                    <a:srgbClr val="000000"/>
                  </a:solidFill>
                  <a:latin typeface="Arial" panose="020B0604020202020204" pitchFamily="34" charset="0"/>
                </a:rPr>
                <a:t> dolore </a:t>
              </a:r>
              <a:r>
                <a:rPr lang="en-GB" sz="3600" b="0" i="0" u="none" strike="noStrike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eu</a:t>
              </a:r>
              <a:r>
                <a:rPr lang="en-GB" sz="3600" b="0" i="0" u="none" strike="noStrike" dirty="0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  <a:r>
                <a:rPr lang="en-GB" sz="3600" b="0" i="0" u="none" strike="noStrike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fugiat</a:t>
              </a:r>
              <a:r>
                <a:rPr lang="en-GB" sz="3600" b="0" i="0" u="none" strike="noStrike" dirty="0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  <a:r>
                <a:rPr lang="en-GB" sz="3600" b="0" i="0" u="none" strike="noStrike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nulla</a:t>
              </a:r>
              <a:r>
                <a:rPr lang="en-GB" sz="3600" b="0" i="0" u="none" strike="noStrike" dirty="0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  <a:r>
                <a:rPr lang="en-GB" sz="3600" b="0" i="0" u="none" strike="noStrike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pariatur</a:t>
              </a:r>
              <a:r>
                <a:rPr lang="en-GB" sz="3600" b="0" i="0" u="none" strike="noStrike" dirty="0">
                  <a:solidFill>
                    <a:srgbClr val="000000"/>
                  </a:solidFill>
                  <a:latin typeface="Arial" panose="020B0604020202020204" pitchFamily="34" charset="0"/>
                </a:rPr>
                <a:t>. (Arial, 36pt, 1.3 line height)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32210DB-5AA1-4C33-B510-C69F208AC2A2}"/>
                </a:ext>
              </a:extLst>
            </p:cNvPr>
            <p:cNvCxnSpPr>
              <a:cxnSpLocks/>
            </p:cNvCxnSpPr>
            <p:nvPr/>
          </p:nvCxnSpPr>
          <p:spPr>
            <a:xfrm>
              <a:off x="1259606" y="6385702"/>
              <a:ext cx="27774478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F8804CB7-BD18-2885-B0D8-07EC892F3E89}"/>
                </a:ext>
              </a:extLst>
            </p:cNvPr>
            <p:cNvSpPr/>
            <p:nvPr/>
          </p:nvSpPr>
          <p:spPr>
            <a:xfrm>
              <a:off x="1872000" y="6002302"/>
              <a:ext cx="2678400" cy="76680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37600" tIns="237600" rIns="237600" bIns="237600" rtlCol="0" anchor="ctr"/>
            <a:lstStyle/>
            <a:p>
              <a:pPr algn="ctr"/>
              <a:r>
                <a:rPr lang="en-GB" sz="30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ABSTRACT</a:t>
              </a:r>
              <a:endParaRPr lang="en-BE" sz="3000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1D8EEC7-0F17-DE3E-8346-975A1F2947C2}"/>
              </a:ext>
            </a:extLst>
          </p:cNvPr>
          <p:cNvCxnSpPr>
            <a:cxnSpLocks/>
          </p:cNvCxnSpPr>
          <p:nvPr/>
        </p:nvCxnSpPr>
        <p:spPr>
          <a:xfrm>
            <a:off x="15152947" y="10456665"/>
            <a:ext cx="0" cy="29107335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2F7AB38-22D2-9082-F270-D51F1CB357B3}"/>
              </a:ext>
            </a:extLst>
          </p:cNvPr>
          <p:cNvSpPr txBox="1"/>
          <p:nvPr/>
        </p:nvSpPr>
        <p:spPr>
          <a:xfrm>
            <a:off x="1259606" y="10456665"/>
            <a:ext cx="13233600" cy="28978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just" rtl="0">
              <a:lnSpc>
                <a:spcPts val="3600"/>
              </a:lnSpc>
              <a:spcBef>
                <a:spcPts val="1800"/>
              </a:spcBef>
              <a:spcAft>
                <a:spcPts val="4200"/>
              </a:spcAft>
            </a:pPr>
            <a:r>
              <a:rPr lang="en-US" sz="3000" b="1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INTRODUCTION (ARIAL, 30PT, 1.2 LINE HEIGHT)</a:t>
            </a:r>
            <a:endParaRPr lang="en-US" sz="3000" b="1" i="0" u="none" strike="noStrike" dirty="0">
              <a:solidFill>
                <a:srgbClr val="9FED00"/>
              </a:solidFill>
              <a:latin typeface="Arial" panose="020B0604020202020204" pitchFamily="34" charset="0"/>
            </a:endParaRPr>
          </a:p>
          <a:p>
            <a:pPr marR="0" algn="just" rtl="0">
              <a:lnSpc>
                <a:spcPts val="4680"/>
              </a:lnSpc>
            </a:pP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Sed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malesuada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vehicula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magna id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blandit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Pellentesque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habitant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morbi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tristique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senectus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et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netus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et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malesuada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fames ac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turpis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egestas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. Integer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risus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orci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placerat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ac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commodo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vitae,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porttitor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mollis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mi. Cras convallis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malesuada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ante, sit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amet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ornare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purus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molestie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a.</a:t>
            </a:r>
          </a:p>
          <a:p>
            <a:pPr marR="0" algn="just" rtl="0">
              <a:lnSpc>
                <a:spcPts val="4680"/>
              </a:lnSpc>
            </a:pPr>
            <a:endParaRPr lang="en-GB" sz="3600" b="0" i="0" u="none" strike="noStrike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R="0" algn="just" rtl="0">
              <a:lnSpc>
                <a:spcPts val="4680"/>
              </a:lnSpc>
            </a:pP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Donec et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nibh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at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felis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feugiat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pretium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non nec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nibh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. Vestibulum at lorem et ante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ultricies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dapibus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eu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sit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amet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odio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. Cras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accumsan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sapien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dignissim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neque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aliquam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consequat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. (Arial, 36pt, 1.3 line height)</a:t>
            </a:r>
          </a:p>
          <a:p>
            <a:pPr marR="0" algn="just" rtl="0">
              <a:lnSpc>
                <a:spcPts val="4680"/>
              </a:lnSpc>
            </a:pPr>
            <a:endParaRPr lang="en-GB" sz="3600" b="0" i="0" u="none" strike="noStrike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lnSpc>
                <a:spcPts val="3600"/>
              </a:lnSpc>
              <a:spcBef>
                <a:spcPts val="1800"/>
              </a:spcBef>
              <a:spcAft>
                <a:spcPts val="4200"/>
              </a:spcAft>
            </a:pPr>
            <a:r>
              <a:rPr lang="en-GB" sz="3000" b="1" dirty="0">
                <a:solidFill>
                  <a:srgbClr val="000000"/>
                </a:solidFill>
                <a:latin typeface="Arial" panose="020B0604020202020204" pitchFamily="34" charset="0"/>
              </a:rPr>
              <a:t>METHODS AND MATERIALS</a:t>
            </a:r>
          </a:p>
          <a:p>
            <a:pPr marR="0" algn="just" rtl="0">
              <a:lnSpc>
                <a:spcPts val="4680"/>
              </a:lnSpc>
            </a:pP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Proin vestibulum libero id magna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tristique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pulvinar. Donec tempus,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augue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id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suscipit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cursus, lorem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diam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convallis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erat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, ac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consequat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nibh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est vitae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velit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. Cras quis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turpis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mi. Vestibulum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viverra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varius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magna, quis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scelerisque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neque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fringilla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eget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. In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massa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nisi, dictum id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euismod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vel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iaculis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et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nibh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pPr marR="0" algn="just" rtl="0">
              <a:lnSpc>
                <a:spcPts val="4680"/>
              </a:lnSpc>
            </a:pPr>
            <a:endParaRPr lang="en-GB" sz="3600" b="0" i="0" u="none" strike="noStrike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R="0" algn="just" rtl="0">
              <a:lnSpc>
                <a:spcPts val="4680"/>
              </a:lnSpc>
            </a:pP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Phasellus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nunc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diam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pellentesque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a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tristique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nec,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mollis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et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velit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. Maecenas a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nulla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est, non semper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justo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Phasellus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convallis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interdum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justo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luctus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luctus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. Vestibulum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congue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lorem quis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risus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facilisis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vitae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suscipit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nibh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imperdiet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. Sed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imperdiet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justo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nec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volutpat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sagittis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, lorem eros semper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felis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, quis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sodales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turpis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lectus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vel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lorem.</a:t>
            </a:r>
          </a:p>
          <a:p>
            <a:pPr marR="0" algn="just" rtl="0">
              <a:lnSpc>
                <a:spcPts val="4680"/>
              </a:lnSpc>
            </a:pPr>
            <a:endParaRPr lang="en-GB" sz="3600" b="0" i="0" u="none" strike="noStrike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R="0" algn="just">
              <a:lnSpc>
                <a:spcPts val="3600"/>
              </a:lnSpc>
              <a:spcBef>
                <a:spcPts val="1800"/>
              </a:spcBef>
              <a:spcAft>
                <a:spcPts val="4200"/>
              </a:spcAft>
            </a:pPr>
            <a:r>
              <a:rPr lang="en-GB" sz="3000" b="1" dirty="0">
                <a:solidFill>
                  <a:srgbClr val="000000"/>
                </a:solidFill>
                <a:latin typeface="Arial" panose="020B0604020202020204" pitchFamily="34" charset="0"/>
              </a:rPr>
              <a:t>RESULTS</a:t>
            </a:r>
          </a:p>
          <a:p>
            <a:pPr marR="0" algn="just" rtl="0">
              <a:lnSpc>
                <a:spcPts val="4680"/>
              </a:lnSpc>
            </a:pP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In at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metus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ligula.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Quisque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enim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massa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varius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non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mattis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blandit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faucibus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vitae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metus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Curabitur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nisl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est,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tincidunt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vitae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condimentum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eget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fringilla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ac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velit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. Nunc dictum,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lacus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ac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mattis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sodales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elementum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felis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nisl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nec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augue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. (Figure 1).</a:t>
            </a:r>
          </a:p>
          <a:p>
            <a:pPr marR="0" algn="just" rtl="0">
              <a:lnSpc>
                <a:spcPts val="4680"/>
              </a:lnSpc>
            </a:pPr>
            <a:endParaRPr lang="en-GB" sz="3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R="0" algn="just" rtl="0">
              <a:lnSpc>
                <a:spcPts val="4680"/>
              </a:lnSpc>
            </a:pPr>
            <a:endParaRPr lang="en-GB" sz="3600" b="0" i="0" u="none" strike="noStrike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R="0" algn="just" rtl="0">
              <a:lnSpc>
                <a:spcPts val="4680"/>
              </a:lnSpc>
            </a:pPr>
            <a:endParaRPr lang="en-GB" sz="3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R="0" algn="just" rtl="0">
              <a:lnSpc>
                <a:spcPts val="4680"/>
              </a:lnSpc>
            </a:pPr>
            <a:endParaRPr lang="en-GB" sz="3600" b="0" i="0" u="none" strike="noStrike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R="0" algn="just" rtl="0">
              <a:lnSpc>
                <a:spcPts val="4680"/>
              </a:lnSpc>
            </a:pPr>
            <a:endParaRPr lang="en-GB" sz="3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R="0" algn="just" rtl="0">
              <a:lnSpc>
                <a:spcPts val="4680"/>
              </a:lnSpc>
            </a:pPr>
            <a:endParaRPr lang="en-GB" sz="3600" b="0" i="0" u="none" strike="noStrike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R="0" algn="just" rtl="0">
              <a:lnSpc>
                <a:spcPts val="4680"/>
              </a:lnSpc>
            </a:pPr>
            <a:endParaRPr lang="en-GB" sz="3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R="0" algn="just" rtl="0">
              <a:lnSpc>
                <a:spcPts val="4680"/>
              </a:lnSpc>
            </a:pPr>
            <a:endParaRPr lang="en-GB" sz="3600" b="0" i="0" u="none" strike="noStrike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R="0" algn="just" rtl="0">
              <a:lnSpc>
                <a:spcPts val="4680"/>
              </a:lnSpc>
            </a:pPr>
            <a:r>
              <a:rPr lang="en-GB" sz="3200" b="0" i="0" u="none" strike="noStrike" dirty="0">
                <a:solidFill>
                  <a:schemeClr val="accent1"/>
                </a:solidFill>
                <a:latin typeface="Arial" panose="020B0604020202020204" pitchFamily="34" charset="0"/>
              </a:rPr>
              <a:t>Figure 1: random graph (Arial, 32pt)</a:t>
            </a:r>
          </a:p>
          <a:p>
            <a:pPr marR="0" algn="just" rtl="0">
              <a:lnSpc>
                <a:spcPts val="4680"/>
              </a:lnSpc>
            </a:pPr>
            <a:endParaRPr lang="en-GB" sz="3600" b="0" i="0" u="none" strike="noStrike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R="0" algn="just" rtl="0">
              <a:lnSpc>
                <a:spcPts val="4680"/>
              </a:lnSpc>
            </a:pP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Phasellus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viverra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, est non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feugiat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porttitor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velit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dui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aliquet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nisi, vitae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tristique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nulla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dolor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non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enim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quisque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sit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amet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lobortis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neque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eu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posuere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orci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. Morbi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laoreet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cursus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tellus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et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elementum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. Nam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ultricies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 dui vitae maximus </a:t>
            </a:r>
            <a:r>
              <a:rPr lang="en-GB" sz="3600" b="0" i="0" u="none" strike="noStrike" dirty="0" err="1">
                <a:solidFill>
                  <a:srgbClr val="000000"/>
                </a:solidFill>
                <a:latin typeface="Arial" panose="020B0604020202020204" pitchFamily="34" charset="0"/>
              </a:rPr>
              <a:t>luctus</a:t>
            </a:r>
            <a:r>
              <a:rPr lang="en-GB" sz="3600" b="0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AD88B13-C32A-A3CF-E3F4-7EAC57AD9100}"/>
              </a:ext>
            </a:extLst>
          </p:cNvPr>
          <p:cNvCxnSpPr>
            <a:cxnSpLocks/>
          </p:cNvCxnSpPr>
          <p:nvPr/>
        </p:nvCxnSpPr>
        <p:spPr>
          <a:xfrm>
            <a:off x="1366520" y="11070000"/>
            <a:ext cx="8751147" cy="0"/>
          </a:xfrm>
          <a:prstGeom prst="line">
            <a:avLst/>
          </a:prstGeom>
          <a:ln w="635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28D3666-5387-80EB-94D8-0DCD08EFE019}"/>
              </a:ext>
            </a:extLst>
          </p:cNvPr>
          <p:cNvCxnSpPr>
            <a:cxnSpLocks/>
          </p:cNvCxnSpPr>
          <p:nvPr/>
        </p:nvCxnSpPr>
        <p:spPr>
          <a:xfrm>
            <a:off x="1387687" y="18882000"/>
            <a:ext cx="5076613" cy="0"/>
          </a:xfrm>
          <a:prstGeom prst="line">
            <a:avLst/>
          </a:prstGeom>
          <a:ln w="635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A9C0314-0866-5F04-7ED4-8D0BF4B72255}"/>
              </a:ext>
            </a:extLst>
          </p:cNvPr>
          <p:cNvCxnSpPr>
            <a:cxnSpLocks/>
          </p:cNvCxnSpPr>
          <p:nvPr/>
        </p:nvCxnSpPr>
        <p:spPr>
          <a:xfrm>
            <a:off x="1366520" y="27846000"/>
            <a:ext cx="1723189" cy="0"/>
          </a:xfrm>
          <a:prstGeom prst="line">
            <a:avLst/>
          </a:prstGeom>
          <a:ln w="635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5FB062FF-C2CF-826F-CE95-20DF97D9B9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3" t="72712" r="60465" b="17194"/>
          <a:stretch>
            <a:fillRect/>
          </a:stretch>
        </p:blipFill>
        <p:spPr>
          <a:xfrm>
            <a:off x="1106711" y="31212827"/>
            <a:ext cx="10945217" cy="4320475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70B66C97-9FAD-9758-37EA-DE84141FA8FA}"/>
              </a:ext>
            </a:extLst>
          </p:cNvPr>
          <p:cNvSpPr txBox="1"/>
          <p:nvPr/>
        </p:nvSpPr>
        <p:spPr>
          <a:xfrm>
            <a:off x="15782006" y="10456665"/>
            <a:ext cx="13233600" cy="64017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just" rtl="0">
              <a:lnSpc>
                <a:spcPts val="3600"/>
              </a:lnSpc>
              <a:spcBef>
                <a:spcPts val="1800"/>
              </a:spcBef>
              <a:spcAft>
                <a:spcPts val="3000"/>
              </a:spcAft>
            </a:pP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Interdum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et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malesuada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fames ac ante ipsum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primis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in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faucibus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. Donec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posuere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ante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urna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ultricies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volutpat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ipsum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efficitur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in.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Vivamus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id ipsum quis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tortor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dapibus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tincidunt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</a:p>
          <a:p>
            <a:pPr marR="0" algn="just" rtl="0">
              <a:lnSpc>
                <a:spcPts val="3600"/>
              </a:lnSpc>
              <a:spcBef>
                <a:spcPts val="1800"/>
              </a:spcBef>
              <a:spcAft>
                <a:spcPts val="3000"/>
              </a:spcAft>
            </a:pP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Praesent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fermentum, lorem quis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dignissim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bibendum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, est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odio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porta est, sed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laoreet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metus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neque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a sem. Vestibulum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consequat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mollis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orci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, ac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elementum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dolor porta a. Cras at mi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eu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nibh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aliquet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dictum in vitae nisi.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Nulla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vel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feugiat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est, vel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fringilla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neque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Vivamus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vitae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enim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elit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. Ut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velit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eros,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tincidunt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in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lacus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semper,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suscipit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fringilla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est.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Nulla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eu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pretium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dolor, a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molestie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lorem (Table 1).</a:t>
            </a:r>
          </a:p>
          <a:p>
            <a:pPr marR="0" algn="just" rtl="0">
              <a:lnSpc>
                <a:spcPts val="3600"/>
              </a:lnSpc>
              <a:spcBef>
                <a:spcPts val="1800"/>
              </a:spcBef>
              <a:spcAft>
                <a:spcPts val="3000"/>
              </a:spcAft>
            </a:pPr>
            <a:r>
              <a:rPr lang="en-US" sz="3200" dirty="0">
                <a:solidFill>
                  <a:schemeClr val="accent1"/>
                </a:solidFill>
                <a:latin typeface="Arial" panose="020B0604020202020204" pitchFamily="34" charset="0"/>
              </a:rPr>
              <a:t>Table 1: random table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6F593117-8B1D-27D0-438C-482244E6D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60" t="43333" r="5524" b="49867"/>
          <a:stretch>
            <a:fillRect/>
          </a:stretch>
        </p:blipFill>
        <p:spPr>
          <a:xfrm>
            <a:off x="15744864" y="16858418"/>
            <a:ext cx="12992989" cy="2910667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87AB9304-9F4C-581C-D464-93C2E0A45D2D}"/>
              </a:ext>
            </a:extLst>
          </p:cNvPr>
          <p:cNvGrpSpPr/>
          <p:nvPr/>
        </p:nvGrpSpPr>
        <p:grpSpPr>
          <a:xfrm>
            <a:off x="15782006" y="20934000"/>
            <a:ext cx="13233598" cy="5497419"/>
            <a:chOff x="15782006" y="20897825"/>
            <a:chExt cx="13233598" cy="5497419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932F0F6-F5DB-6903-53E4-63DEEB32634C}"/>
                </a:ext>
              </a:extLst>
            </p:cNvPr>
            <p:cNvSpPr txBox="1"/>
            <p:nvPr/>
          </p:nvSpPr>
          <p:spPr>
            <a:xfrm>
              <a:off x="15788108" y="20897825"/>
              <a:ext cx="13227496" cy="5497419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lIns="540000" tIns="1368000" rIns="540000" bIns="540000">
              <a:spAutoFit/>
            </a:bodyPr>
            <a:lstStyle/>
            <a:p>
              <a:pPr marL="571500" indent="-571500">
                <a:lnSpc>
                  <a:spcPts val="4680"/>
                </a:lnSpc>
                <a:buClr>
                  <a:schemeClr val="bg2"/>
                </a:buClr>
                <a:buFont typeface="Wingdings" panose="05000000000000000000" pitchFamily="2" charset="2"/>
                <a:buChar char="ü"/>
              </a:pPr>
              <a:r>
                <a:rPr lang="en-US" sz="3600" dirty="0">
                  <a:latin typeface="Arial" panose="020B0604020202020204" pitchFamily="34" charset="0"/>
                </a:rPr>
                <a:t>Nunc </a:t>
              </a:r>
              <a:r>
                <a:rPr lang="en-US" sz="3600" dirty="0" err="1">
                  <a:latin typeface="Arial" panose="020B0604020202020204" pitchFamily="34" charset="0"/>
                </a:rPr>
                <a:t>tincidunt</a:t>
              </a:r>
              <a:r>
                <a:rPr lang="en-US" sz="3600" dirty="0">
                  <a:latin typeface="Arial" panose="020B0604020202020204" pitchFamily="34" charset="0"/>
                </a:rPr>
                <a:t> mi </a:t>
              </a:r>
              <a:r>
                <a:rPr lang="en-US" sz="3600" dirty="0" err="1">
                  <a:latin typeface="Arial" panose="020B0604020202020204" pitchFamily="34" charset="0"/>
                </a:rPr>
                <a:t>massa</a:t>
              </a:r>
              <a:r>
                <a:rPr lang="en-US" sz="3600" dirty="0">
                  <a:latin typeface="Arial" panose="020B0604020202020204" pitchFamily="34" charset="0"/>
                </a:rPr>
                <a:t>, a </a:t>
              </a:r>
              <a:r>
                <a:rPr lang="en-US" sz="3600" dirty="0" err="1">
                  <a:latin typeface="Arial" panose="020B0604020202020204" pitchFamily="34" charset="0"/>
                </a:rPr>
                <a:t>facilisis</a:t>
              </a:r>
              <a:r>
                <a:rPr lang="en-US" sz="3600" dirty="0">
                  <a:latin typeface="Arial" panose="020B0604020202020204" pitchFamily="34" charset="0"/>
                </a:rPr>
                <a:t> </a:t>
              </a:r>
              <a:r>
                <a:rPr lang="en-US" sz="3600" dirty="0" err="1">
                  <a:latin typeface="Arial" panose="020B0604020202020204" pitchFamily="34" charset="0"/>
                </a:rPr>
                <a:t>quam</a:t>
              </a:r>
              <a:r>
                <a:rPr lang="en-US" sz="3600" dirty="0">
                  <a:latin typeface="Arial" panose="020B0604020202020204" pitchFamily="34" charset="0"/>
                </a:rPr>
                <a:t>.</a:t>
              </a:r>
            </a:p>
            <a:p>
              <a:pPr marL="571500" indent="-571500">
                <a:lnSpc>
                  <a:spcPts val="4680"/>
                </a:lnSpc>
                <a:buClr>
                  <a:schemeClr val="bg2"/>
                </a:buClr>
                <a:buFont typeface="Wingdings" panose="05000000000000000000" pitchFamily="2" charset="2"/>
                <a:buChar char="ü"/>
              </a:pPr>
              <a:r>
                <a:rPr lang="en-US" sz="3600" dirty="0">
                  <a:latin typeface="Arial" panose="020B0604020202020204" pitchFamily="34" charset="0"/>
                </a:rPr>
                <a:t>Sed </a:t>
              </a:r>
              <a:r>
                <a:rPr lang="en-US" sz="3600" dirty="0" err="1">
                  <a:latin typeface="Arial" panose="020B0604020202020204" pitchFamily="34" charset="0"/>
                </a:rPr>
                <a:t>condimentum</a:t>
              </a:r>
              <a:r>
                <a:rPr lang="en-US" sz="3600" dirty="0">
                  <a:latin typeface="Arial" panose="020B0604020202020204" pitchFamily="34" charset="0"/>
                </a:rPr>
                <a:t> </a:t>
              </a:r>
              <a:r>
                <a:rPr lang="en-US" sz="3600" dirty="0" err="1">
                  <a:latin typeface="Arial" panose="020B0604020202020204" pitchFamily="34" charset="0"/>
                </a:rPr>
                <a:t>vehicula</a:t>
              </a:r>
              <a:r>
                <a:rPr lang="en-US" sz="3600" dirty="0">
                  <a:latin typeface="Arial" panose="020B0604020202020204" pitchFamily="34" charset="0"/>
                </a:rPr>
                <a:t> dolor quis fermentum.</a:t>
              </a:r>
            </a:p>
            <a:p>
              <a:pPr marL="571500" indent="-571500">
                <a:lnSpc>
                  <a:spcPts val="4680"/>
                </a:lnSpc>
                <a:buClr>
                  <a:schemeClr val="bg2"/>
                </a:buClr>
                <a:buFont typeface="Wingdings" panose="05000000000000000000" pitchFamily="2" charset="2"/>
                <a:buChar char="ü"/>
              </a:pPr>
              <a:r>
                <a:rPr lang="en-US" sz="3600" dirty="0">
                  <a:latin typeface="Arial" panose="020B0604020202020204" pitchFamily="34" charset="0"/>
                </a:rPr>
                <a:t>Sed </a:t>
              </a:r>
              <a:r>
                <a:rPr lang="en-US" sz="3600" dirty="0" err="1">
                  <a:latin typeface="Arial" panose="020B0604020202020204" pitchFamily="34" charset="0"/>
                </a:rPr>
                <a:t>ornare</a:t>
              </a:r>
              <a:r>
                <a:rPr lang="en-US" sz="3600" dirty="0">
                  <a:latin typeface="Arial" panose="020B0604020202020204" pitchFamily="34" charset="0"/>
                </a:rPr>
                <a:t>, </a:t>
              </a:r>
              <a:r>
                <a:rPr lang="en-US" sz="3600" dirty="0" err="1">
                  <a:latin typeface="Arial" panose="020B0604020202020204" pitchFamily="34" charset="0"/>
                </a:rPr>
                <a:t>nibh</a:t>
              </a:r>
              <a:r>
                <a:rPr lang="en-US" sz="3600" dirty="0">
                  <a:latin typeface="Arial" panose="020B0604020202020204" pitchFamily="34" charset="0"/>
                </a:rPr>
                <a:t> </a:t>
              </a:r>
              <a:r>
                <a:rPr lang="en-US" sz="3600" dirty="0" err="1">
                  <a:latin typeface="Arial" panose="020B0604020202020204" pitchFamily="34" charset="0"/>
                </a:rPr>
                <a:t>eget</a:t>
              </a:r>
              <a:r>
                <a:rPr lang="en-US" sz="3600" dirty="0">
                  <a:latin typeface="Arial" panose="020B0604020202020204" pitchFamily="34" charset="0"/>
                </a:rPr>
                <a:t> </a:t>
              </a:r>
              <a:r>
                <a:rPr lang="en-US" sz="3600" dirty="0" err="1">
                  <a:latin typeface="Arial" panose="020B0604020202020204" pitchFamily="34" charset="0"/>
                </a:rPr>
                <a:t>elementum</a:t>
              </a:r>
              <a:r>
                <a:rPr lang="en-US" sz="3600" dirty="0">
                  <a:latin typeface="Arial" panose="020B0604020202020204" pitchFamily="34" charset="0"/>
                </a:rPr>
                <a:t> </a:t>
              </a:r>
              <a:r>
                <a:rPr lang="en-US" sz="3600" dirty="0" err="1">
                  <a:latin typeface="Arial" panose="020B0604020202020204" pitchFamily="34" charset="0"/>
                </a:rPr>
                <a:t>tristique</a:t>
              </a:r>
              <a:r>
                <a:rPr lang="en-US" sz="3600" dirty="0">
                  <a:latin typeface="Arial" panose="020B0604020202020204" pitchFamily="34" charset="0"/>
                </a:rPr>
                <a:t>, </a:t>
              </a:r>
              <a:r>
                <a:rPr lang="en-US" sz="3600" dirty="0" err="1">
                  <a:latin typeface="Arial" panose="020B0604020202020204" pitchFamily="34" charset="0"/>
                </a:rPr>
                <a:t>nisl</a:t>
              </a:r>
              <a:r>
                <a:rPr lang="en-US" sz="3600" dirty="0">
                  <a:latin typeface="Arial" panose="020B0604020202020204" pitchFamily="34" charset="0"/>
                </a:rPr>
                <a:t> libero porta </a:t>
              </a:r>
              <a:r>
                <a:rPr lang="en-US" sz="3600" dirty="0" err="1">
                  <a:latin typeface="Arial" panose="020B0604020202020204" pitchFamily="34" charset="0"/>
                </a:rPr>
                <a:t>sapien</a:t>
              </a:r>
              <a:r>
                <a:rPr lang="en-US" sz="3600" dirty="0">
                  <a:latin typeface="Arial" panose="020B0604020202020204" pitchFamily="34" charset="0"/>
                </a:rPr>
                <a:t>, ac </a:t>
              </a:r>
              <a:r>
                <a:rPr lang="en-US" sz="3600" dirty="0" err="1">
                  <a:latin typeface="Arial" panose="020B0604020202020204" pitchFamily="34" charset="0"/>
                </a:rPr>
                <a:t>posuere</a:t>
              </a:r>
              <a:r>
                <a:rPr lang="en-US" sz="3600" dirty="0">
                  <a:latin typeface="Arial" panose="020B0604020202020204" pitchFamily="34" charset="0"/>
                </a:rPr>
                <a:t> </a:t>
              </a:r>
              <a:r>
                <a:rPr lang="en-US" sz="3600" dirty="0" err="1">
                  <a:latin typeface="Arial" panose="020B0604020202020204" pitchFamily="34" charset="0"/>
                </a:rPr>
                <a:t>neque</a:t>
              </a:r>
              <a:r>
                <a:rPr lang="en-US" sz="3600" dirty="0">
                  <a:latin typeface="Arial" panose="020B0604020202020204" pitchFamily="34" charset="0"/>
                </a:rPr>
                <a:t> ante sed </a:t>
              </a:r>
              <a:r>
                <a:rPr lang="en-US" sz="3600" dirty="0" err="1">
                  <a:latin typeface="Arial" panose="020B0604020202020204" pitchFamily="34" charset="0"/>
                </a:rPr>
                <a:t>nisl</a:t>
              </a:r>
              <a:r>
                <a:rPr lang="en-US" sz="3600" dirty="0">
                  <a:latin typeface="Arial" panose="020B0604020202020204" pitchFamily="34" charset="0"/>
                </a:rPr>
                <a:t>.</a:t>
              </a:r>
            </a:p>
            <a:p>
              <a:pPr marL="571500" indent="-571500">
                <a:lnSpc>
                  <a:spcPts val="4680"/>
                </a:lnSpc>
                <a:buClr>
                  <a:schemeClr val="bg2"/>
                </a:buClr>
                <a:buFont typeface="Wingdings" panose="05000000000000000000" pitchFamily="2" charset="2"/>
                <a:buChar char="ü"/>
              </a:pPr>
              <a:r>
                <a:rPr lang="en-US" sz="3600" dirty="0" err="1">
                  <a:latin typeface="Arial" panose="020B0604020202020204" pitchFamily="34" charset="0"/>
                </a:rPr>
                <a:t>Phasellus</a:t>
              </a:r>
              <a:r>
                <a:rPr lang="en-US" sz="3600" dirty="0">
                  <a:latin typeface="Arial" panose="020B0604020202020204" pitchFamily="34" charset="0"/>
                </a:rPr>
                <a:t> et </a:t>
              </a:r>
              <a:r>
                <a:rPr lang="en-US" sz="3600" dirty="0" err="1">
                  <a:latin typeface="Arial" panose="020B0604020202020204" pitchFamily="34" charset="0"/>
                </a:rPr>
                <a:t>sapien</a:t>
              </a:r>
              <a:r>
                <a:rPr lang="en-US" sz="3600" dirty="0">
                  <a:latin typeface="Arial" panose="020B0604020202020204" pitchFamily="34" charset="0"/>
                </a:rPr>
                <a:t> </a:t>
              </a:r>
              <a:r>
                <a:rPr lang="en-US" sz="3600" dirty="0" err="1">
                  <a:latin typeface="Arial" panose="020B0604020202020204" pitchFamily="34" charset="0"/>
                </a:rPr>
                <a:t>tellus</a:t>
              </a:r>
              <a:r>
                <a:rPr lang="en-US" sz="3600" dirty="0">
                  <a:latin typeface="Arial" panose="020B0604020202020204" pitchFamily="34" charset="0"/>
                </a:rPr>
                <a:t>, at </a:t>
              </a:r>
              <a:r>
                <a:rPr lang="en-US" sz="3600" dirty="0" err="1">
                  <a:latin typeface="Arial" panose="020B0604020202020204" pitchFamily="34" charset="0"/>
                </a:rPr>
                <a:t>volutpat</a:t>
              </a:r>
              <a:r>
                <a:rPr lang="en-US" sz="3600" dirty="0">
                  <a:latin typeface="Arial" panose="020B0604020202020204" pitchFamily="34" charset="0"/>
                </a:rPr>
                <a:t> </a:t>
              </a:r>
              <a:r>
                <a:rPr lang="en-US" sz="3600" dirty="0" err="1">
                  <a:latin typeface="Arial" panose="020B0604020202020204" pitchFamily="34" charset="0"/>
                </a:rPr>
                <a:t>neque</a:t>
              </a:r>
              <a:r>
                <a:rPr lang="en-US" sz="3600" dirty="0">
                  <a:latin typeface="Arial" panose="020B0604020202020204" pitchFamily="34" charset="0"/>
                </a:rPr>
                <a:t>.</a:t>
              </a:r>
            </a:p>
            <a:p>
              <a:pPr marL="571500" indent="-571500">
                <a:lnSpc>
                  <a:spcPts val="4680"/>
                </a:lnSpc>
                <a:buClr>
                  <a:schemeClr val="bg2"/>
                </a:buClr>
                <a:buFont typeface="Wingdings" panose="05000000000000000000" pitchFamily="2" charset="2"/>
                <a:buChar char="ü"/>
              </a:pPr>
              <a:r>
                <a:rPr lang="en-US" sz="3600" dirty="0">
                  <a:latin typeface="Arial" panose="020B0604020202020204" pitchFamily="34" charset="0"/>
                </a:rPr>
                <a:t>Lorem ipsum dolor sit </a:t>
              </a:r>
              <a:r>
                <a:rPr lang="en-US" sz="3600" dirty="0" err="1">
                  <a:latin typeface="Arial" panose="020B0604020202020204" pitchFamily="34" charset="0"/>
                </a:rPr>
                <a:t>amet</a:t>
              </a:r>
              <a:r>
                <a:rPr lang="en-US" sz="3600" dirty="0">
                  <a:latin typeface="Arial" panose="020B0604020202020204" pitchFamily="34" charset="0"/>
                </a:rPr>
                <a:t>, </a:t>
              </a:r>
              <a:r>
                <a:rPr lang="en-US" sz="3600" dirty="0" err="1">
                  <a:latin typeface="Arial" panose="020B0604020202020204" pitchFamily="34" charset="0"/>
                </a:rPr>
                <a:t>consectetur</a:t>
              </a:r>
              <a:r>
                <a:rPr lang="en-US" sz="3600" dirty="0">
                  <a:latin typeface="Arial" panose="020B0604020202020204" pitchFamily="34" charset="0"/>
                </a:rPr>
                <a:t> </a:t>
              </a:r>
              <a:r>
                <a:rPr lang="en-US" sz="3600" dirty="0" err="1">
                  <a:latin typeface="Arial" panose="020B0604020202020204" pitchFamily="34" charset="0"/>
                </a:rPr>
                <a:t>adipiscing</a:t>
              </a:r>
              <a:r>
                <a:rPr lang="en-US" sz="3600" dirty="0">
                  <a:latin typeface="Arial" panose="020B0604020202020204" pitchFamily="34" charset="0"/>
                </a:rPr>
                <a:t> </a:t>
              </a:r>
              <a:r>
                <a:rPr lang="en-US" sz="3600" dirty="0" err="1">
                  <a:latin typeface="Arial" panose="020B0604020202020204" pitchFamily="34" charset="0"/>
                </a:rPr>
                <a:t>elit</a:t>
              </a:r>
              <a:r>
                <a:rPr lang="en-US" sz="3600" dirty="0">
                  <a:latin typeface="Arial" panose="020B0604020202020204" pitchFamily="34" charset="0"/>
                </a:rPr>
                <a:t>.</a:t>
              </a: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8A6FC00-EB19-8140-C0D0-D2E885DA7567}"/>
                </a:ext>
              </a:extLst>
            </p:cNvPr>
            <p:cNvCxnSpPr>
              <a:cxnSpLocks/>
            </p:cNvCxnSpPr>
            <p:nvPr/>
          </p:nvCxnSpPr>
          <p:spPr>
            <a:xfrm>
              <a:off x="15782006" y="21632272"/>
              <a:ext cx="13233598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1BD8F4A4-785C-8002-A6BB-7B204D7EB336}"/>
                </a:ext>
              </a:extLst>
            </p:cNvPr>
            <p:cNvSpPr/>
            <p:nvPr/>
          </p:nvSpPr>
          <p:spPr>
            <a:xfrm>
              <a:off x="16394400" y="21248872"/>
              <a:ext cx="3438000" cy="76680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37600" tIns="237600" rIns="237600" bIns="237600" rtlCol="0" anchor="ctr"/>
            <a:lstStyle/>
            <a:p>
              <a:pPr algn="ctr"/>
              <a:r>
                <a:rPr lang="en-GB" sz="30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CONCLUSIONS</a:t>
              </a:r>
              <a:endParaRPr lang="en-BE" sz="3000" dirty="0"/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8379210F-F0CF-13C1-A17A-236AD0388F2C}"/>
              </a:ext>
            </a:extLst>
          </p:cNvPr>
          <p:cNvSpPr txBox="1"/>
          <p:nvPr/>
        </p:nvSpPr>
        <p:spPr>
          <a:xfrm>
            <a:off x="15772308" y="27691200"/>
            <a:ext cx="13233600" cy="10113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just" rtl="0">
              <a:lnSpc>
                <a:spcPts val="3600"/>
              </a:lnSpc>
              <a:spcBef>
                <a:spcPts val="1800"/>
              </a:spcBef>
              <a:spcAft>
                <a:spcPts val="4200"/>
              </a:spcAft>
            </a:pPr>
            <a:r>
              <a:rPr lang="en-US" sz="3000" b="1" i="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REFERENCES</a:t>
            </a:r>
          </a:p>
          <a:p>
            <a:pPr marL="742950" marR="0" indent="-742950" algn="just" rtl="0">
              <a:lnSpc>
                <a:spcPts val="468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Nunc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tincidunt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mi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massa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, a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facilisis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quam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pPr marL="742950" marR="0" indent="-742950" algn="just" rtl="0">
              <a:lnSpc>
                <a:spcPts val="468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Sed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condimentum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vehicula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dolor quis fermentum.</a:t>
            </a:r>
          </a:p>
          <a:p>
            <a:pPr marL="742950" marR="0" indent="-742950" algn="just" rtl="0">
              <a:lnSpc>
                <a:spcPts val="468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Sed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ornare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nibh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eget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elementum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tristique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nisl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libero porta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sapien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, ac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posuere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neque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ante sed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nisl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pPr marL="742950" marR="0" indent="-742950" algn="just" rtl="0">
              <a:lnSpc>
                <a:spcPts val="468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Phasellus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et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sapien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tellus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, at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volutpat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neque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pPr marR="0" algn="just" rtl="0">
              <a:lnSpc>
                <a:spcPts val="4680"/>
              </a:lnSpc>
              <a:spcBef>
                <a:spcPts val="0"/>
              </a:spcBef>
              <a:spcAft>
                <a:spcPts val="0"/>
              </a:spcAft>
            </a:pPr>
            <a:endParaRPr lang="en-US" sz="3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R="0" algn="just" rtl="0">
              <a:lnSpc>
                <a:spcPts val="3600"/>
              </a:lnSpc>
              <a:spcBef>
                <a:spcPts val="1800"/>
              </a:spcBef>
              <a:spcAft>
                <a:spcPts val="4200"/>
              </a:spcAft>
            </a:pPr>
            <a:r>
              <a:rPr lang="en-US" sz="3000" b="1" dirty="0">
                <a:solidFill>
                  <a:srgbClr val="000000"/>
                </a:solidFill>
                <a:latin typeface="Arial" panose="020B0604020202020204" pitchFamily="34" charset="0"/>
              </a:rPr>
              <a:t>ACKNOWLEDGEMENTS</a:t>
            </a:r>
          </a:p>
          <a:p>
            <a:pPr marR="0" algn="just" rtl="0">
              <a:lnSpc>
                <a:spcPts val="468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Mauris nisi libero,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mollis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in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ultricies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id, auctor ac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arcu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Suspendisse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lorem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nibh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, auctor id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pretium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scelerisque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pellentesque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sed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velit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. Vestibulum ac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arcu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mi.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Suspendisse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vitae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iaculis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ipsum. Morbi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blandit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eros nec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nisl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egestas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aliquet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luctus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leo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fringilla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. Integer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turpis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ligula,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malesuada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id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tristique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dictum,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tristique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eget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mauris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Phasellus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at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purus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sed dolor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mollis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vulputate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ac sit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amet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ipsum.</a:t>
            </a:r>
            <a:endParaRPr lang="en-GB" sz="3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848FE07C-650A-8D95-77A1-2E1953B770EB}"/>
              </a:ext>
            </a:extLst>
          </p:cNvPr>
          <p:cNvCxnSpPr>
            <a:cxnSpLocks/>
          </p:cNvCxnSpPr>
          <p:nvPr/>
        </p:nvCxnSpPr>
        <p:spPr>
          <a:xfrm>
            <a:off x="15879222" y="28304535"/>
            <a:ext cx="2498744" cy="0"/>
          </a:xfrm>
          <a:prstGeom prst="line">
            <a:avLst/>
          </a:prstGeom>
          <a:ln w="635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2CEDE76B-1268-0E60-10B1-00B7710AFCB6}"/>
              </a:ext>
            </a:extLst>
          </p:cNvPr>
          <p:cNvCxnSpPr>
            <a:cxnSpLocks/>
          </p:cNvCxnSpPr>
          <p:nvPr/>
        </p:nvCxnSpPr>
        <p:spPr>
          <a:xfrm>
            <a:off x="15879222" y="33127200"/>
            <a:ext cx="4364578" cy="0"/>
          </a:xfrm>
          <a:prstGeom prst="line">
            <a:avLst/>
          </a:prstGeom>
          <a:ln w="635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8166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B14FDD3-7D8E-2550-C0B5-30C908C3EA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88" y="143670"/>
            <a:ext cx="30073036" cy="4251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114899"/>
      </p:ext>
    </p:extLst>
  </p:cSld>
  <p:clrMapOvr>
    <a:masterClrMapping/>
  </p:clrMapOvr>
</p:sld>
</file>

<file path=ppt/theme/theme1.xml><?xml version="1.0" encoding="utf-8"?>
<a:theme xmlns:a="http://schemas.openxmlformats.org/drawingml/2006/main" name="Aangepast ontwerp">
  <a:themeElements>
    <a:clrScheme name="AIMET">
      <a:dk1>
        <a:srgbClr val="000000"/>
      </a:dk1>
      <a:lt1>
        <a:srgbClr val="FFFFFF"/>
      </a:lt1>
      <a:dk2>
        <a:srgbClr val="222E42"/>
      </a:dk2>
      <a:lt2>
        <a:srgbClr val="AFC439"/>
      </a:lt2>
      <a:accent1>
        <a:srgbClr val="4D638C"/>
      </a:accent1>
      <a:accent2>
        <a:srgbClr val="E5DF15"/>
      </a:accent2>
      <a:accent3>
        <a:srgbClr val="BAC0D2"/>
      </a:accent3>
      <a:accent4>
        <a:srgbClr val="222E42"/>
      </a:accent4>
      <a:accent5>
        <a:srgbClr val="AFC439"/>
      </a:accent5>
      <a:accent6>
        <a:srgbClr val="4D638C"/>
      </a:accent6>
      <a:hlink>
        <a:srgbClr val="E5DF15"/>
      </a:hlink>
      <a:folHlink>
        <a:srgbClr val="BAC0D2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871</Words>
  <Application>Microsoft Office PowerPoint</Application>
  <PresentationFormat>Custom</PresentationFormat>
  <Paragraphs>69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Trebuchet MS</vt:lpstr>
      <vt:lpstr>Wingdings</vt:lpstr>
      <vt:lpstr>Aangepast ontwerp</vt:lpstr>
      <vt:lpstr>PowerPoint Presentation</vt:lpstr>
      <vt:lpstr>Poster presentation title (Trebuchet MS 80pt) Author A1, Author B2, Author C1,2, .... (Arial, 54 pt) 1Affiliation 1, 2Affiliation 2 (Arial, 50 pt)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AIMET</dc:creator>
  <cp:lastModifiedBy>An Serbruyns</cp:lastModifiedBy>
  <cp:revision>96</cp:revision>
  <dcterms:created xsi:type="dcterms:W3CDTF">2012-09-14T13:49:40Z</dcterms:created>
  <dcterms:modified xsi:type="dcterms:W3CDTF">2026-07-09T14:32:42Z</dcterms:modified>
</cp:coreProperties>
</file>